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5" r:id="rId2"/>
    <p:sldId id="286" r:id="rId3"/>
    <p:sldId id="284" r:id="rId4"/>
    <p:sldId id="28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5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09B25-B854-434D-94A4-8824BA11421E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2BF28-D61D-4F51-9583-4DA51FCD3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011C3-A7A5-4047-939F-40B95EFD315B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5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ình nền powerpoint màu xanh đơn giản đẹp tuyệt vời | Latar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143000" y="381000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UỶ BAN NHÂN DÂN QUẬN 8 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990600" y="762000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TRƯỜNG MẦM NON VƯỜN HỒNG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3200400" y="1143000"/>
            <a:ext cx="3555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LỚP: MẦM (3 – 4 TUỔI)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914400" y="2590800"/>
            <a:ext cx="77096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346325" algn="l"/>
              </a:tabLs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NỘI DUNG HỌC NGÀY THỨ NĂM (14/5/2020)</a:t>
            </a:r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76400" y="4114800"/>
            <a:ext cx="604524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Làm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quen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văn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học</a:t>
            </a:r>
            <a:endParaRPr lang="en-US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Kể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chuyện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“Ai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đáng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khen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nhiều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hơn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”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ình nền powerpoint màu xanh đơn giản đẹp tuyệt vời | Latar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28600" y="228600"/>
            <a:ext cx="86868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Ở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xám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kiếm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nấm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thiệt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cẩn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thận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đừng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vâng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Ủa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hư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Thôi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kẻo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!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nè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tí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dọc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à!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!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hư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ha! </a:t>
            </a:r>
          </a:p>
          <a:p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ình nền powerpoint màu xanh đơn giản đẹp tuyệt vời | Latar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28600" y="0"/>
            <a:ext cx="85344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ạ!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nè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!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nè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Cha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dẻ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Sao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nấm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dành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ạ! 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Sao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con?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May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ạ!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cám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rối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rít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vâng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nấm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en-US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ạ!</a:t>
            </a:r>
            <a:endParaRPr lang="en-US" sz="2000" b="1" dirty="0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ình nền powerpoint màu xanh đơn giản đẹp tuyệt vời | Latar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09600" y="1066800"/>
            <a:ext cx="8305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Các câu hỏi dành cho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vi-V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vi-V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100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60</cp:revision>
  <dcterms:created xsi:type="dcterms:W3CDTF">2020-04-11T02:34:12Z</dcterms:created>
  <dcterms:modified xsi:type="dcterms:W3CDTF">2020-05-07T01:19:19Z</dcterms:modified>
</cp:coreProperties>
</file>