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6" r:id="rId3"/>
    <p:sldId id="284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09B25-B854-434D-94A4-8824BA11421E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2BF28-D61D-4F51-9583-4DA51FCD3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ình nền powerpoint màu xanh đơn giản đẹp tuyệt vời | Lata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3810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BAN NHÂN DÂN QUẬN 8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90600" y="7620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1143000"/>
            <a:ext cx="355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2590800"/>
            <a:ext cx="77096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NĂM (14/5/2020)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4114800"/>
            <a:ext cx="60452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“Ai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khen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ình nền powerpoint màu xanh đơn giản đẹp tuyệt vời | Lata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228600"/>
            <a:ext cx="86868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kẻo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à!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ha!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ình nền powerpoint màu xanh đơn giản đẹp tuyệt vời | Lata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ạ!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Cha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Sao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ạ!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Sao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con?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May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ạ!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ạ!</a:t>
            </a:r>
            <a:endParaRPr lang="en-US" sz="20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ình nền powerpoint màu xanh đơn giản đẹp tuyệt vời | Lata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066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câu hỏi dành cho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60</cp:revision>
  <dcterms:created xsi:type="dcterms:W3CDTF">2020-04-11T02:34:12Z</dcterms:created>
  <dcterms:modified xsi:type="dcterms:W3CDTF">2020-05-07T01:19:19Z</dcterms:modified>
</cp:coreProperties>
</file>